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94"/>
    <a:srgbClr val="729EC1"/>
    <a:srgbClr val="87AAC8"/>
    <a:srgbClr val="A1BBCF"/>
    <a:srgbClr val="305F89"/>
    <a:srgbClr val="7C9093"/>
    <a:srgbClr val="5A9BD5"/>
    <a:srgbClr val="869ECE"/>
    <a:srgbClr val="FFFFFF"/>
    <a:srgbClr val="66A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98962-C1A6-4B4D-9DE3-4633F8BFB168}" v="10" dt="2025-09-29T07:55:22.3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>
        <p:scale>
          <a:sx n="27" d="100"/>
          <a:sy n="27" d="100"/>
        </p:scale>
        <p:origin x="788" y="-2488"/>
      </p:cViewPr>
      <p:guideLst>
        <p:guide orient="horz" pos="15875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3450" y="744538"/>
            <a:ext cx="23923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03450" y="744538"/>
            <a:ext cx="2392363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5656656"/>
            <a:ext cx="27539395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8559974"/>
            <a:ext cx="22679502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966292" y="8913324"/>
            <a:ext cx="17054626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1174" y="8913324"/>
            <a:ext cx="50635137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32386646"/>
            <a:ext cx="27539395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21361660"/>
            <a:ext cx="27539395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498" indent="0">
              <a:buNone/>
              <a:defRPr sz="7807">
                <a:solidFill>
                  <a:schemeClr val="tx1">
                    <a:tint val="75000"/>
                  </a:schemeClr>
                </a:solidFill>
              </a:defRPr>
            </a:lvl2pPr>
            <a:lvl3pPr marL="397299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5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496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89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494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1992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1167" y="51916619"/>
            <a:ext cx="33844884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039" y="51916619"/>
            <a:ext cx="33844879" cy="146836520"/>
          </a:xfrm>
        </p:spPr>
        <p:txBody>
          <a:bodyPr/>
          <a:lstStyle>
            <a:lvl1pPr>
              <a:defRPr sz="12114"/>
            </a:lvl1pPr>
            <a:lvl2pPr>
              <a:defRPr sz="10364"/>
            </a:lvl2pPr>
            <a:lvl3pPr>
              <a:defRPr sz="8749"/>
            </a:lvl3pPr>
            <a:lvl4pPr>
              <a:defRPr sz="7807"/>
            </a:lvl4pPr>
            <a:lvl5pPr>
              <a:defRPr sz="7807"/>
            </a:lvl5pPr>
            <a:lvl6pPr>
              <a:defRPr sz="7807"/>
            </a:lvl6pPr>
            <a:lvl7pPr>
              <a:defRPr sz="7807"/>
            </a:lvl7pPr>
            <a:lvl8pPr>
              <a:defRPr sz="7807"/>
            </a:lvl8pPr>
            <a:lvl9pPr>
              <a:defRPr sz="78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6" y="2018335"/>
            <a:ext cx="29159360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11281660"/>
            <a:ext cx="14315312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5983319"/>
            <a:ext cx="14315312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4" y="11281660"/>
            <a:ext cx="14320935" cy="4701659"/>
          </a:xfrm>
        </p:spPr>
        <p:txBody>
          <a:bodyPr anchor="b"/>
          <a:lstStyle>
            <a:lvl1pPr marL="0" indent="0">
              <a:buNone/>
              <a:defRPr sz="10364" b="1"/>
            </a:lvl1pPr>
            <a:lvl2pPr marL="1986498" indent="0">
              <a:buNone/>
              <a:defRPr sz="8749" b="1"/>
            </a:lvl2pPr>
            <a:lvl3pPr marL="3972996" indent="0">
              <a:buNone/>
              <a:defRPr sz="7807" b="1"/>
            </a:lvl3pPr>
            <a:lvl4pPr marL="5959496" indent="0">
              <a:buNone/>
              <a:defRPr sz="6999" b="1"/>
            </a:lvl4pPr>
            <a:lvl5pPr marL="7945994" indent="0">
              <a:buNone/>
              <a:defRPr sz="6999" b="1"/>
            </a:lvl5pPr>
            <a:lvl6pPr marL="9932496" indent="0">
              <a:buNone/>
              <a:defRPr sz="6999" b="1"/>
            </a:lvl6pPr>
            <a:lvl7pPr marL="11918994" indent="0">
              <a:buNone/>
              <a:defRPr sz="6999" b="1"/>
            </a:lvl7pPr>
            <a:lvl8pPr marL="13905494" indent="0">
              <a:buNone/>
              <a:defRPr sz="6999" b="1"/>
            </a:lvl8pPr>
            <a:lvl9pPr marL="15891992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4" y="15983319"/>
            <a:ext cx="14320935" cy="29038307"/>
          </a:xfrm>
        </p:spPr>
        <p:txBody>
          <a:bodyPr/>
          <a:lstStyle>
            <a:lvl1pPr>
              <a:defRPr sz="10364"/>
            </a:lvl1pPr>
            <a:lvl2pPr>
              <a:defRPr sz="8749"/>
            </a:lvl2pPr>
            <a:lvl3pPr>
              <a:defRPr sz="7807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2006666"/>
            <a:ext cx="10659143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2006675"/>
            <a:ext cx="18112102" cy="43014962"/>
          </a:xfrm>
        </p:spPr>
        <p:txBody>
          <a:bodyPr/>
          <a:lstStyle>
            <a:lvl1pPr>
              <a:defRPr sz="13864"/>
            </a:lvl1pPr>
            <a:lvl2pPr>
              <a:defRPr sz="12114"/>
            </a:lvl2pPr>
            <a:lvl3pPr>
              <a:defRPr sz="10364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5" y="10546667"/>
            <a:ext cx="10659143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5279966"/>
            <a:ext cx="19439573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4503328"/>
            <a:ext cx="19439573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4"/>
            </a:lvl1pPr>
            <a:lvl2pPr marL="1986498" indent="0">
              <a:buNone/>
              <a:defRPr sz="12114"/>
            </a:lvl2pPr>
            <a:lvl3pPr marL="3972996" indent="0">
              <a:buNone/>
              <a:defRPr sz="10364"/>
            </a:lvl3pPr>
            <a:lvl4pPr marL="5959496" indent="0">
              <a:buNone/>
              <a:defRPr sz="8749"/>
            </a:lvl4pPr>
            <a:lvl5pPr marL="7945994" indent="0">
              <a:buNone/>
              <a:defRPr sz="8749"/>
            </a:lvl5pPr>
            <a:lvl6pPr marL="9932496" indent="0">
              <a:buNone/>
              <a:defRPr sz="8749"/>
            </a:lvl6pPr>
            <a:lvl7pPr marL="11918994" indent="0">
              <a:buNone/>
              <a:defRPr sz="8749"/>
            </a:lvl7pPr>
            <a:lvl8pPr marL="13905494" indent="0">
              <a:buNone/>
              <a:defRPr sz="8749"/>
            </a:lvl8pPr>
            <a:lvl9pPr marL="15891992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9444964"/>
            <a:ext cx="19439573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498" indent="0">
              <a:buNone/>
              <a:defRPr sz="5249"/>
            </a:lvl2pPr>
            <a:lvl3pPr marL="3972996" indent="0">
              <a:buNone/>
              <a:defRPr sz="4307"/>
            </a:lvl3pPr>
            <a:lvl4pPr marL="5959496" indent="0">
              <a:buNone/>
              <a:defRPr sz="3903"/>
            </a:lvl4pPr>
            <a:lvl5pPr marL="7945994" indent="0">
              <a:buNone/>
              <a:defRPr sz="3903"/>
            </a:lvl5pPr>
            <a:lvl6pPr marL="9932496" indent="0">
              <a:buNone/>
              <a:defRPr sz="3903"/>
            </a:lvl6pPr>
            <a:lvl7pPr marL="11918994" indent="0">
              <a:buNone/>
              <a:defRPr sz="3903"/>
            </a:lvl7pPr>
            <a:lvl8pPr marL="13905494" indent="0">
              <a:buNone/>
              <a:defRPr sz="3903"/>
            </a:lvl8pPr>
            <a:lvl9pPr marL="15891992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20207" y="2019064"/>
            <a:ext cx="29158878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20207" y="11760253"/>
            <a:ext cx="29158878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6" y="46713310"/>
            <a:ext cx="756015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99" y="46713310"/>
            <a:ext cx="10259694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8932" y="46713310"/>
            <a:ext cx="756015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265" rtl="0" eaLnBrk="0" fontAlgn="base" hangingPunct="0">
        <a:spcBef>
          <a:spcPct val="0"/>
        </a:spcBef>
        <a:spcAft>
          <a:spcPct val="0"/>
        </a:spcAft>
        <a:defRPr sz="1911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2pPr>
      <a:lvl3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3pPr>
      <a:lvl4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4pPr>
      <a:lvl5pPr algn="ctr" defTabSz="3972265" rtl="0" eaLnBrk="0" fontAlgn="base" hangingPunct="0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5pPr>
      <a:lvl6pPr marL="615391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6pPr>
      <a:lvl7pPr marL="1230782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7pPr>
      <a:lvl8pPr marL="1846174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8pPr>
      <a:lvl9pPr marL="2461565" algn="ctr" defTabSz="3972265" rtl="0" fontAlgn="base">
        <a:spcBef>
          <a:spcPct val="0"/>
        </a:spcBef>
        <a:spcAft>
          <a:spcPct val="0"/>
        </a:spcAft>
        <a:defRPr sz="19113">
          <a:solidFill>
            <a:schemeClr val="tx1"/>
          </a:solidFill>
          <a:latin typeface="Calibri" pitchFamily="34" charset="0"/>
        </a:defRPr>
      </a:lvl9pPr>
    </p:titleStyle>
    <p:bodyStyle>
      <a:lvl1pPr marL="1489333" indent="-1489333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4" kern="1200">
          <a:solidFill>
            <a:schemeClr val="tx1"/>
          </a:solidFill>
          <a:latin typeface="+mn-lt"/>
          <a:ea typeface="+mn-ea"/>
          <a:cs typeface="+mn-cs"/>
        </a:defRPr>
      </a:lvl1pPr>
      <a:lvl2pPr marL="3226530" indent="-1241467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865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4" kern="1200">
          <a:solidFill>
            <a:schemeClr val="tx1"/>
          </a:solidFill>
          <a:latin typeface="+mn-lt"/>
          <a:ea typeface="+mn-ea"/>
          <a:cs typeface="+mn-cs"/>
        </a:defRPr>
      </a:lvl3pPr>
      <a:lvl4pPr marL="69509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130" indent="-991464" algn="l" defTabSz="397226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244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742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240" indent="-993250" algn="l" defTabSz="3972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1pPr>
      <a:lvl2pPr marL="1986498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2pPr>
      <a:lvl3pPr marL="39729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3pPr>
      <a:lvl4pPr marL="5959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4pPr>
      <a:lvl5pPr marL="7945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5pPr>
      <a:lvl6pPr marL="9932496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6pPr>
      <a:lvl7pPr marL="119189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7pPr>
      <a:lvl8pPr marL="13905494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8pPr>
      <a:lvl9pPr marL="15891992" algn="l" defTabSz="3972996" rtl="0" eaLnBrk="1" latinLnBrk="0" hangingPunct="1">
        <a:defRPr sz="7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456511" y="5768493"/>
            <a:ext cx="28225614" cy="323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68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6794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6794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006794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77601"/>
            <a:ext cx="32399287" cy="1032123"/>
          </a:xfrm>
          <a:prstGeom prst="rect">
            <a:avLst/>
          </a:prstGeom>
          <a:solidFill>
            <a:srgbClr val="006794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https://sciforum.net/event/WSF-12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-1" y="9245863"/>
            <a:ext cx="32399287" cy="0"/>
          </a:xfrm>
          <a:prstGeom prst="line">
            <a:avLst/>
          </a:prstGeom>
          <a:noFill/>
          <a:ln w="57150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 dirty="0"/>
          </a:p>
        </p:txBody>
      </p:sp>
      <p:sp>
        <p:nvSpPr>
          <p:cNvPr id="4" name="TextBox 3"/>
          <p:cNvSpPr txBox="1"/>
          <p:nvPr/>
        </p:nvSpPr>
        <p:spPr>
          <a:xfrm>
            <a:off x="2248170" y="9860530"/>
            <a:ext cx="13581800" cy="838050"/>
          </a:xfrm>
          <a:prstGeom prst="rect">
            <a:avLst/>
          </a:prstGeom>
          <a:solidFill>
            <a:srgbClr val="00679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6" dirty="0"/>
              <a:t>INTRODUCTION &amp; AIM </a:t>
            </a:r>
            <a:endParaRPr lang="en-SG" sz="4846" dirty="0"/>
          </a:p>
        </p:txBody>
      </p:sp>
      <p:sp>
        <p:nvSpPr>
          <p:cNvPr id="31" name="TextBox 30"/>
          <p:cNvSpPr txBox="1"/>
          <p:nvPr/>
        </p:nvSpPr>
        <p:spPr>
          <a:xfrm>
            <a:off x="16569318" y="9860530"/>
            <a:ext cx="13581800" cy="838050"/>
          </a:xfrm>
          <a:prstGeom prst="rect">
            <a:avLst/>
          </a:prstGeom>
          <a:solidFill>
            <a:srgbClr val="006794"/>
          </a:solidFill>
          <a:ln>
            <a:solidFill>
              <a:srgbClr val="729EC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6" dirty="0"/>
              <a:t>RESULTS &amp; DISCUSSION</a:t>
            </a:r>
            <a:endParaRPr lang="en-SG" sz="4846" dirty="0"/>
          </a:p>
        </p:txBody>
      </p:sp>
      <p:sp>
        <p:nvSpPr>
          <p:cNvPr id="33" name="TextBox 32"/>
          <p:cNvSpPr txBox="1"/>
          <p:nvPr/>
        </p:nvSpPr>
        <p:spPr>
          <a:xfrm>
            <a:off x="17018057" y="31683272"/>
            <a:ext cx="13581800" cy="838050"/>
          </a:xfrm>
          <a:prstGeom prst="rect">
            <a:avLst/>
          </a:prstGeom>
          <a:solidFill>
            <a:srgbClr val="00679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CONCLUSION</a:t>
            </a:r>
            <a:endParaRPr lang="en-SG" sz="4846" dirty="0"/>
          </a:p>
        </p:txBody>
      </p:sp>
      <p:sp>
        <p:nvSpPr>
          <p:cNvPr id="34" name="TextBox 33"/>
          <p:cNvSpPr txBox="1"/>
          <p:nvPr/>
        </p:nvSpPr>
        <p:spPr>
          <a:xfrm>
            <a:off x="17018057" y="40316037"/>
            <a:ext cx="13581800" cy="838050"/>
          </a:xfrm>
          <a:prstGeom prst="rect">
            <a:avLst/>
          </a:prstGeom>
          <a:solidFill>
            <a:srgbClr val="00679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FUTURE WORK / </a:t>
            </a:r>
            <a:r>
              <a:rPr lang="en-US" altLang="zh-CN" sz="4846" dirty="0"/>
              <a:t>REFERENCES</a:t>
            </a:r>
            <a:endParaRPr lang="en-US" sz="4846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01311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8170" y="22666347"/>
            <a:ext cx="13581800" cy="838050"/>
          </a:xfrm>
          <a:prstGeom prst="rect">
            <a:avLst/>
          </a:prstGeom>
          <a:solidFill>
            <a:srgbClr val="00679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846" dirty="0"/>
              <a:t>METHOD</a:t>
            </a:r>
            <a:endParaRPr lang="en-SG" sz="4846" dirty="0"/>
          </a:p>
        </p:txBody>
      </p:sp>
      <p:pic>
        <p:nvPicPr>
          <p:cNvPr id="5" name="Picture 4" descr="A blue water with white text&#10;&#10;Description automatically generated">
            <a:extLst>
              <a:ext uri="{FF2B5EF4-FFF2-40B4-BE49-F238E27FC236}">
                <a16:creationId xmlns:a16="http://schemas.microsoft.com/office/drawing/2014/main" id="{84187D16-8950-6DA6-0D28-EF201121E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727"/>
            <a:ext cx="32399286" cy="5507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4924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121</cp:revision>
  <dcterms:created xsi:type="dcterms:W3CDTF">2007-01-10T04:59:32Z</dcterms:created>
  <dcterms:modified xsi:type="dcterms:W3CDTF">2026-08-14T10:58:28Z</dcterms:modified>
</cp:coreProperties>
</file>